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3320"/>
    <a:srgbClr val="D5C5C5"/>
    <a:srgbClr val="F1EEDB"/>
    <a:srgbClr val="A8A8A2"/>
    <a:srgbClr val="857C6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FEB0-FEF2-4C5B-A093-E0EA8E64784D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37F2-CD71-4A65-B983-1F88EFBCD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FEB0-FEF2-4C5B-A093-E0EA8E64784D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37F2-CD71-4A65-B983-1F88EFBCD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FEB0-FEF2-4C5B-A093-E0EA8E64784D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37F2-CD71-4A65-B983-1F88EFBCD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FEB0-FEF2-4C5B-A093-E0EA8E64784D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37F2-CD71-4A65-B983-1F88EFBCD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FEB0-FEF2-4C5B-A093-E0EA8E64784D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37F2-CD71-4A65-B983-1F88EFBCD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FEB0-FEF2-4C5B-A093-E0EA8E64784D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37F2-CD71-4A65-B983-1F88EFBCD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FEB0-FEF2-4C5B-A093-E0EA8E64784D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37F2-CD71-4A65-B983-1F88EFBCD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FEB0-FEF2-4C5B-A093-E0EA8E64784D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37F2-CD71-4A65-B983-1F88EFBCD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FEB0-FEF2-4C5B-A093-E0EA8E64784D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37F2-CD71-4A65-B983-1F88EFBCD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FEB0-FEF2-4C5B-A093-E0EA8E64784D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37F2-CD71-4A65-B983-1F88EFBCD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FEB0-FEF2-4C5B-A093-E0EA8E64784D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37F2-CD71-4A65-B983-1F88EFBCD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4FEB0-FEF2-4C5B-A093-E0EA8E64784D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B37F2-CD71-4A65-B983-1F88EFBCD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5C5C5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0688" y="1"/>
            <a:ext cx="5829300" cy="97159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  <a:t>Сдавайте макулатуру </a:t>
            </a:r>
            <a:r>
              <a:rPr lang="ru-RU" sz="4000" dirty="0" smtClean="0">
                <a:blipFill>
                  <a:blip r:embed="rId2"/>
                  <a:tile tx="0" ty="0" sx="100000" sy="100000" flip="none" algn="tl"/>
                </a:blipFill>
              </a:rPr>
              <a:t/>
            </a:r>
            <a:br>
              <a:rPr lang="ru-RU" sz="4000" dirty="0" smtClean="0">
                <a:blipFill>
                  <a:blip r:embed="rId2"/>
                  <a:tile tx="0" ty="0" sx="100000" sy="100000" flip="none" algn="tl"/>
                </a:blipFill>
              </a:rPr>
            </a:br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Макулатура – ценное сырье</a:t>
            </a:r>
            <a:endParaRPr lang="ru-RU" sz="2800" dirty="0">
              <a:ln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0648" y="1043608"/>
            <a:ext cx="6408712" cy="4392488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6E33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869160" y="2555776"/>
            <a:ext cx="1512168" cy="672075"/>
          </a:xfrm>
          <a:prstGeom prst="rect">
            <a:avLst/>
          </a:prstGeom>
          <a:solidFill>
            <a:srgbClr val="F1EEDB"/>
          </a:solidFill>
          <a:ln>
            <a:solidFill>
              <a:srgbClr val="6E332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941168" y="2699792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</a:rPr>
              <a:t>Древесина</a:t>
            </a:r>
            <a:endParaRPr lang="ru-RU" sz="1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20888" y="1259632"/>
            <a:ext cx="2448272" cy="984109"/>
          </a:xfrm>
          <a:prstGeom prst="rect">
            <a:avLst/>
          </a:prstGeom>
          <a:solidFill>
            <a:srgbClr val="F1EEDB"/>
          </a:solidFill>
          <a:ln>
            <a:solidFill>
              <a:srgbClr val="6E332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564904" y="1331640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</a:rPr>
              <a:t>Производство картона, бумаги и др. изделий</a:t>
            </a:r>
            <a:endParaRPr lang="ru-RU" sz="1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6672" y="2699792"/>
            <a:ext cx="1656184" cy="768085"/>
          </a:xfrm>
          <a:prstGeom prst="rect">
            <a:avLst/>
          </a:prstGeom>
          <a:solidFill>
            <a:srgbClr val="F1EEDB"/>
          </a:solidFill>
          <a:ln>
            <a:solidFill>
              <a:srgbClr val="6E332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6672" y="277180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Переработка макулатуры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08920" y="2987824"/>
            <a:ext cx="1800200" cy="792088"/>
          </a:xfrm>
          <a:prstGeom prst="rect">
            <a:avLst/>
          </a:prstGeom>
          <a:solidFill>
            <a:srgbClr val="F1EEDB"/>
          </a:solidFill>
          <a:ln>
            <a:solidFill>
              <a:srgbClr val="6E332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</a:rPr>
              <a:t>Использование продукта</a:t>
            </a:r>
            <a:endParaRPr lang="ru-RU" sz="1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56792" y="4355976"/>
            <a:ext cx="1656184" cy="936104"/>
          </a:xfrm>
          <a:prstGeom prst="rect">
            <a:avLst/>
          </a:prstGeom>
          <a:solidFill>
            <a:srgbClr val="F1EEDB"/>
          </a:solidFill>
          <a:ln>
            <a:solidFill>
              <a:srgbClr val="6E332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</a:rPr>
              <a:t>Сбор макулатуры (специальные контейнеры)</a:t>
            </a:r>
            <a:endParaRPr lang="ru-RU" sz="1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09120" y="4427984"/>
            <a:ext cx="1728192" cy="768085"/>
          </a:xfrm>
          <a:prstGeom prst="rect">
            <a:avLst/>
          </a:prstGeom>
          <a:solidFill>
            <a:srgbClr val="F1EEDB"/>
          </a:solidFill>
          <a:ln>
            <a:solidFill>
              <a:srgbClr val="6E332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</a:rPr>
              <a:t>Утилизация</a:t>
            </a:r>
            <a:endParaRPr lang="ru-RU" sz="1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1628800" y="1907704"/>
            <a:ext cx="648072" cy="576064"/>
          </a:xfrm>
          <a:prstGeom prst="straightConnector1">
            <a:avLst/>
          </a:prstGeom>
          <a:ln w="76200">
            <a:solidFill>
              <a:srgbClr val="6E332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4941168" y="1907704"/>
            <a:ext cx="540060" cy="576064"/>
          </a:xfrm>
          <a:prstGeom prst="straightConnector1">
            <a:avLst/>
          </a:prstGeom>
          <a:ln w="76200">
            <a:solidFill>
              <a:srgbClr val="6E332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645024" y="2267744"/>
            <a:ext cx="0" cy="672075"/>
          </a:xfrm>
          <a:prstGeom prst="straightConnector1">
            <a:avLst/>
          </a:prstGeom>
          <a:ln w="76200">
            <a:solidFill>
              <a:srgbClr val="6E332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3284984" y="3851920"/>
            <a:ext cx="360040" cy="576064"/>
          </a:xfrm>
          <a:prstGeom prst="straightConnector1">
            <a:avLst/>
          </a:prstGeom>
          <a:ln w="76200">
            <a:solidFill>
              <a:srgbClr val="6E332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077072" y="3851920"/>
            <a:ext cx="360040" cy="576064"/>
          </a:xfrm>
          <a:prstGeom prst="straightConnector1">
            <a:avLst/>
          </a:prstGeom>
          <a:ln w="76200">
            <a:solidFill>
              <a:srgbClr val="6E332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 flipV="1">
            <a:off x="836712" y="3491880"/>
            <a:ext cx="720080" cy="792087"/>
          </a:xfrm>
          <a:prstGeom prst="straightConnector1">
            <a:avLst/>
          </a:prstGeom>
          <a:ln w="76200">
            <a:solidFill>
              <a:srgbClr val="6E332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74" name="Picture 10" descr="https://importinfo.ru/wp-content/uploads/2017/09/%D0%BC%D0%B0%D0%BA%D1%83%D0%BB%D0%B0%D1%82%D1%83%D1%80%D0%B0-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4664" y="6084168"/>
            <a:ext cx="1944216" cy="1375446"/>
          </a:xfrm>
          <a:prstGeom prst="ellipse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332656" y="5508104"/>
            <a:ext cx="2132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п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ереработка 1 тонны макулатуры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2636912" y="6228184"/>
            <a:ext cx="1872208" cy="720080"/>
          </a:xfrm>
          <a:prstGeom prst="rightArrow">
            <a:avLst/>
          </a:prstGeom>
          <a:solidFill>
            <a:srgbClr val="F1EEDB"/>
          </a:solidFill>
          <a:ln>
            <a:solidFill>
              <a:srgbClr val="6E332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</a:rPr>
              <a:t>Сохраняет</a:t>
            </a:r>
            <a:endParaRPr lang="ru-RU" sz="1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65104" y="5724128"/>
            <a:ext cx="2492896" cy="135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400" dirty="0" smtClean="0">
                <a:ln>
                  <a:solidFill>
                    <a:srgbClr val="6E332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12 деревьев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400" dirty="0" smtClean="0">
                <a:ln>
                  <a:solidFill>
                    <a:srgbClr val="6E332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Кислород для 30 человек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400" dirty="0" smtClean="0">
                <a:ln>
                  <a:solidFill>
                    <a:srgbClr val="6E332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200 литров воды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400" dirty="0" smtClean="0">
                <a:ln>
                  <a:solidFill>
                    <a:srgbClr val="6E332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1000 кВт электроэнергии</a:t>
            </a:r>
            <a:endParaRPr lang="ru-RU" sz="1400" dirty="0">
              <a:ln>
                <a:solidFill>
                  <a:srgbClr val="6E3320"/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32656" y="7812360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Организации, осуществляющие деятельность по переработке макулатуры находятся в открытом доступе на сайте Комитета природных ресурсов, лесного хозяйства и экологии Волгоградской области</a:t>
            </a:r>
            <a:endParaRPr lang="ru-RU" sz="1200" b="1" i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068960" y="8316416"/>
            <a:ext cx="3068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Calibri" pitchFamily="34" charset="0"/>
              </a:rPr>
              <a:t>oblkompriroda.volgograd.ru</a:t>
            </a:r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63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Сдавайте макулатуру  Макулатура – ценное сырье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Сдавайте макулатуру  Макулатура – ценное сырье</dc:title>
  <dc:creator>Y_Kibalnikova</dc:creator>
  <cp:lastModifiedBy>Билевич</cp:lastModifiedBy>
  <cp:revision>12</cp:revision>
  <dcterms:created xsi:type="dcterms:W3CDTF">2019-09-04T11:17:06Z</dcterms:created>
  <dcterms:modified xsi:type="dcterms:W3CDTF">2020-02-04T10:59:54Z</dcterms:modified>
</cp:coreProperties>
</file>